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70" r:id="rId5"/>
    <p:sldId id="262" r:id="rId6"/>
    <p:sldId id="272" r:id="rId7"/>
    <p:sldId id="258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936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2ED2-AF4A-4593-A728-4803FEC4CFFF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A596-7DC4-4DAB-B747-B71CDF080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2ED2-AF4A-4593-A728-4803FEC4CFFF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A596-7DC4-4DAB-B747-B71CDF080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2ED2-AF4A-4593-A728-4803FEC4CFFF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A596-7DC4-4DAB-B747-B71CDF080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2ED2-AF4A-4593-A728-4803FEC4CFFF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A596-7DC4-4DAB-B747-B71CDF080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2ED2-AF4A-4593-A728-4803FEC4CFFF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A596-7DC4-4DAB-B747-B71CDF080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2ED2-AF4A-4593-A728-4803FEC4CFFF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A596-7DC4-4DAB-B747-B71CDF080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2ED2-AF4A-4593-A728-4803FEC4CFFF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A596-7DC4-4DAB-B747-B71CDF080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2ED2-AF4A-4593-A728-4803FEC4CFFF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A596-7DC4-4DAB-B747-B71CDF080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2ED2-AF4A-4593-A728-4803FEC4CFFF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A596-7DC4-4DAB-B747-B71CDF080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2ED2-AF4A-4593-A728-4803FEC4CFFF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A596-7DC4-4DAB-B747-B71CDF080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2ED2-AF4A-4593-A728-4803FEC4CFFF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6BA596-7DC4-4DAB-B747-B71CDF0805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842ED2-AF4A-4593-A728-4803FEC4CFFF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6BA596-7DC4-4DAB-B747-B71CDF08052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1071546"/>
            <a:ext cx="5857916" cy="85725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«ОТКУДА ДУЕТ ВЕТЕР В КОМНАТУ»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857760"/>
            <a:ext cx="7854696" cy="1752600"/>
          </a:xfrm>
        </p:spPr>
        <p:txBody>
          <a:bodyPr/>
          <a:lstStyle/>
          <a:p>
            <a:r>
              <a:rPr lang="ru-RU" dirty="0" smtClean="0"/>
              <a:t>Выполнил: </a:t>
            </a:r>
            <a:r>
              <a:rPr lang="ru-RU" dirty="0" err="1" smtClean="0"/>
              <a:t>Душин</a:t>
            </a:r>
            <a:r>
              <a:rPr lang="ru-RU" dirty="0" smtClean="0"/>
              <a:t> Денис</a:t>
            </a:r>
          </a:p>
          <a:p>
            <a:r>
              <a:rPr lang="ru-RU" dirty="0" smtClean="0"/>
              <a:t>Ученик 5 «А» класса  МОУСОШ №</a:t>
            </a:r>
            <a:r>
              <a:rPr lang="ru-RU" sz="3600" dirty="0" smtClean="0"/>
              <a:t>1</a:t>
            </a:r>
            <a:endParaRPr lang="ru-RU" sz="3600" dirty="0"/>
          </a:p>
        </p:txBody>
      </p:sp>
      <p:pic>
        <p:nvPicPr>
          <p:cNvPr id="4" name="Picture 5" descr="http://svirskschool1.narod.ru/schoo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14554"/>
            <a:ext cx="4008438" cy="2735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my documents\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3425171" cy="4038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u="sng" dirty="0" smtClean="0">
                <a:solidFill>
                  <a:schemeClr val="tx2"/>
                </a:solidFill>
              </a:rPr>
              <a:t>Вывод</a:t>
            </a:r>
            <a:r>
              <a:rPr lang="ru-RU" sz="4000" b="1" i="1" dirty="0" smtClean="0">
                <a:solidFill>
                  <a:schemeClr val="tx2"/>
                </a:solidFill>
              </a:rPr>
              <a:t>:</a:t>
            </a:r>
            <a:r>
              <a:rPr lang="ru-RU" sz="4000" i="1" dirty="0" smtClean="0"/>
              <a:t> </a:t>
            </a:r>
            <a:endParaRPr lang="ru-RU" sz="4000" i="1" dirty="0" smtClean="0"/>
          </a:p>
          <a:p>
            <a:pPr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воздух</a:t>
            </a:r>
            <a:r>
              <a:rPr lang="ru-RU" sz="4000" b="1" i="1" dirty="0" smtClean="0">
                <a:solidFill>
                  <a:srgbClr val="C00000"/>
                </a:solidFill>
              </a:rPr>
              <a:t>, когда нагревается - </a:t>
            </a:r>
            <a:r>
              <a:rPr lang="ru-RU" sz="4000" b="1" i="1" dirty="0" smtClean="0">
                <a:solidFill>
                  <a:srgbClr val="C00000"/>
                </a:solidFill>
              </a:rPr>
              <a:t>расширяется </a:t>
            </a:r>
            <a:r>
              <a:rPr lang="ru-RU" sz="4000" b="1" i="1" dirty="0" smtClean="0">
                <a:solidFill>
                  <a:srgbClr val="C00000"/>
                </a:solidFill>
              </a:rPr>
              <a:t>и становится легче</a:t>
            </a:r>
            <a:r>
              <a:rPr lang="ru-RU" sz="4000" b="1" i="1" dirty="0" smtClean="0">
                <a:solidFill>
                  <a:srgbClr val="C00000"/>
                </a:solidFill>
              </a:rPr>
              <a:t>,</a:t>
            </a:r>
            <a:endParaRPr lang="ru-RU" sz="4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sz="4000" i="1" dirty="0" smtClean="0"/>
              <a:t> 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когда охлаждается — сжимается и тяжелеет</a:t>
            </a:r>
            <a:r>
              <a:rPr lang="ru-RU" sz="4000" i="1" dirty="0" smtClean="0"/>
              <a:t>.</a:t>
            </a:r>
            <a:endParaRPr lang="ru-RU" sz="4000" dirty="0" smtClean="0"/>
          </a:p>
          <a:p>
            <a:pPr>
              <a:buNone/>
            </a:pPr>
            <a:endParaRPr lang="ru-RU" sz="4000" dirty="0"/>
          </a:p>
        </p:txBody>
      </p:sp>
      <p:pic>
        <p:nvPicPr>
          <p:cNvPr id="27649" name="Picture 1" descr="C:\Users\Мама\Desktop\опыт\PC245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86256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 descr="C:\Users\Мама\Desktop\опыт\стал меньш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286256"/>
            <a:ext cx="323852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праздничные шарики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2285992"/>
            <a:ext cx="1016941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3971924" cy="84698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Эксперимент 3</a:t>
            </a:r>
            <a:endParaRPr lang="ru-RU" sz="4800" b="1" dirty="0"/>
          </a:p>
        </p:txBody>
      </p:sp>
      <p:pic>
        <p:nvPicPr>
          <p:cNvPr id="26627" name="Picture 3" descr="C:\Users\Мама\Desktop\опыт\PC265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0"/>
            <a:ext cx="4000496" cy="300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C:\Users\Мама\Desktop\опыт\PC265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000240"/>
            <a:ext cx="4000496" cy="300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Picture 5" descr="C:\Users\Мама\Desktop\опыт\PC2659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57604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52"/>
            <a:ext cx="85011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4000" b="1" i="1" u="sng" dirty="0" smtClean="0">
                <a:solidFill>
                  <a:schemeClr val="tx2"/>
                </a:solidFill>
              </a:rPr>
              <a:t>Вывод:</a:t>
            </a:r>
            <a:r>
              <a:rPr lang="ru-RU" sz="4000" b="1" i="1" dirty="0" smtClean="0">
                <a:solidFill>
                  <a:schemeClr val="tx2"/>
                </a:solidFill>
              </a:rPr>
              <a:t> </a:t>
            </a:r>
          </a:p>
          <a:p>
            <a:pPr marL="45720" indent="0" algn="ctr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тёплый воздух легче, он поднимается вверх и выходит на улицу</a:t>
            </a:r>
            <a:r>
              <a:rPr lang="ru-RU" sz="3600" b="1" i="1" dirty="0" smtClean="0">
                <a:solidFill>
                  <a:srgbClr val="FF0000"/>
                </a:solidFill>
              </a:rPr>
              <a:t>,</a:t>
            </a:r>
          </a:p>
          <a:p>
            <a:pPr marL="45720" indent="0" algn="ctr"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его место занимает тяжелый холодный воздух с улицы.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687901"/>
            <a:ext cx="79296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Значит, теплый воздух движется наверху, </a:t>
            </a:r>
            <a:endParaRPr lang="ru-RU" sz="3600" b="1" i="1" dirty="0" smtClean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а холодный внизу, и они меняются местами</a:t>
            </a:r>
            <a:r>
              <a:rPr lang="ru-RU" sz="3600" b="1" i="1" dirty="0" smtClean="0">
                <a:solidFill>
                  <a:schemeClr val="tx2"/>
                </a:solidFill>
              </a:rPr>
              <a:t>. </a:t>
            </a:r>
          </a:p>
          <a:p>
            <a:pPr marL="45720" indent="0" algn="ctr">
              <a:buNone/>
            </a:pPr>
            <a:r>
              <a:rPr lang="ru-RU" sz="3600" b="1" i="1" u="sng" dirty="0" smtClean="0">
                <a:solidFill>
                  <a:schemeClr val="accent1"/>
                </a:solidFill>
              </a:rPr>
              <a:t>Так появляется ветер. </a:t>
            </a: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4114800" cy="1143000"/>
          </a:xfrm>
        </p:spPr>
        <p:txBody>
          <a:bodyPr/>
          <a:lstStyle/>
          <a:p>
            <a:r>
              <a:rPr lang="ru-RU" b="1" dirty="0" smtClean="0"/>
              <a:t>Эксперимент 4</a:t>
            </a:r>
            <a:endParaRPr lang="ru-RU" b="1" dirty="0"/>
          </a:p>
        </p:txBody>
      </p:sp>
      <p:pic>
        <p:nvPicPr>
          <p:cNvPr id="24578" name="Picture 2" descr="C:\Users\Мама\Desktop\опыт\PC265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8934"/>
            <a:ext cx="4953003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C:\Users\Мама\Desktop\опыт\PC265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85728"/>
            <a:ext cx="4857752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4257676" cy="7041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Эксперимент 5</a:t>
            </a:r>
            <a:endParaRPr lang="ru-RU" b="1" dirty="0"/>
          </a:p>
        </p:txBody>
      </p:sp>
      <p:pic>
        <p:nvPicPr>
          <p:cNvPr id="23553" name="Picture 1" descr="C:\Users\Мама\Desktop\опыт\PC245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9" y="0"/>
            <a:ext cx="4857751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C:\Users\Мама\Desktop\опыт\PC245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31" y="1142984"/>
            <a:ext cx="5048285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C:\Users\Мама\Desktop\опыт\PC2459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00371"/>
            <a:ext cx="5143504" cy="3857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38912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Эксперименты подтвердили сделанный вывод о том, </a:t>
            </a:r>
          </a:p>
          <a:p>
            <a:pPr marL="45720" indent="0" algn="ctr">
              <a:buNone/>
            </a:pP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что теплый и холодный воздух меняются местами,</a:t>
            </a:r>
          </a:p>
          <a:p>
            <a:pPr marL="45720" indent="0" algn="ctr">
              <a:buNone/>
            </a:pP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 в результате чего образуется </a:t>
            </a:r>
            <a:r>
              <a:rPr lang="ru-RU" sz="3600" b="1" i="1" u="sng" dirty="0" smtClean="0">
                <a:solidFill>
                  <a:schemeClr val="accent1">
                    <a:lumMod val="75000"/>
                  </a:schemeClr>
                </a:solidFill>
              </a:rPr>
              <a:t>ветер.</a:t>
            </a:r>
            <a:endParaRPr lang="ru-RU" sz="36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34820" name="Picture 4" descr="http://smileoff.net/Materials/_info_anime_smile/5872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5072074"/>
            <a:ext cx="2334594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357166"/>
            <a:ext cx="3000396" cy="7755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ВЫВОДЫ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285860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Теплый воздух поднимается вверх</a:t>
            </a:r>
            <a:r>
              <a:rPr lang="ru-RU" sz="3200" b="1" i="1" dirty="0" smtClean="0">
                <a:solidFill>
                  <a:srgbClr val="FF0000"/>
                </a:solidFill>
              </a:rPr>
              <a:t>,</a:t>
            </a:r>
          </a:p>
          <a:p>
            <a:pPr marL="45720" lvl="0" indent="0" algn="ctr">
              <a:buNone/>
            </a:pPr>
            <a:r>
              <a:rPr lang="ru-RU" sz="3200" b="1" i="1" dirty="0" smtClean="0">
                <a:solidFill>
                  <a:srgbClr val="7030A0"/>
                </a:solidFill>
              </a:rPr>
              <a:t>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а холодный опускается вниз.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500306"/>
            <a:ext cx="78581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indent="0"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Воздух, когда нагревается, расширяется и становится легче</a:t>
            </a:r>
            <a:r>
              <a:rPr lang="ru-RU" sz="3200" b="1" i="1" dirty="0" smtClean="0">
                <a:solidFill>
                  <a:srgbClr val="FF0000"/>
                </a:solidFill>
              </a:rPr>
              <a:t>,</a:t>
            </a:r>
          </a:p>
          <a:p>
            <a:pPr marL="45720" lvl="0" indent="0">
              <a:buNone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а когда охлаждается — сжимается и тяжелеет.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572008"/>
            <a:ext cx="8286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indent="0"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Тёплый воздух легче, </a:t>
            </a:r>
            <a:r>
              <a:rPr lang="ru-RU" sz="3200" b="1" i="1" dirty="0" smtClean="0">
                <a:solidFill>
                  <a:srgbClr val="FF0000"/>
                </a:solidFill>
              </a:rPr>
              <a:t>он поднимается </a:t>
            </a:r>
            <a:r>
              <a:rPr lang="ru-RU" sz="3200" b="1" i="1" dirty="0" smtClean="0">
                <a:solidFill>
                  <a:srgbClr val="FF0000"/>
                </a:solidFill>
              </a:rPr>
              <a:t>вверх и выходит на улицу</a:t>
            </a:r>
            <a:r>
              <a:rPr lang="ru-RU" sz="3200" b="1" i="1" dirty="0" smtClean="0">
                <a:solidFill>
                  <a:srgbClr val="FF0000"/>
                </a:solidFill>
              </a:rPr>
              <a:t>,</a:t>
            </a:r>
          </a:p>
          <a:p>
            <a:pPr marL="45720" lvl="0" indent="0">
              <a:buNone/>
            </a:pPr>
            <a:r>
              <a:rPr lang="ru-RU" sz="3200" b="1" i="1" dirty="0" smtClean="0">
                <a:solidFill>
                  <a:srgbClr val="7030A0"/>
                </a:solidFill>
              </a:rPr>
              <a:t>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его место занимает тяжелый холодный воздух.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389120"/>
          </a:xfrm>
        </p:spPr>
        <p:txBody>
          <a:bodyPr/>
          <a:lstStyle/>
          <a:p>
            <a:pPr marL="4572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понятно, почему мама </a:t>
            </a:r>
          </a:p>
          <a:p>
            <a:pPr marL="4572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 надевать носки и не сидеть  </a:t>
            </a:r>
          </a:p>
          <a:p>
            <a:pPr marL="4572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 возле двери. </a:t>
            </a:r>
          </a:p>
          <a:p>
            <a:pPr marL="4572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Чтобы не простудится в квартире, </a:t>
            </a:r>
          </a:p>
          <a:p>
            <a:pPr marL="4572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осенью проверить плотно ли закрываются окна и двери. Сделать это можно с помощью предметов, использованных в работе.</a:t>
            </a:r>
          </a:p>
          <a:p>
            <a:endParaRPr lang="ru-RU" dirty="0"/>
          </a:p>
        </p:txBody>
      </p:sp>
      <p:pic>
        <p:nvPicPr>
          <p:cNvPr id="32769" name="Picture 1" descr="C:\Users\Мама\Desktop\опыт\PC265916.JPG"/>
          <p:cNvPicPr>
            <a:picLocks noChangeAspect="1" noChangeArrowheads="1"/>
          </p:cNvPicPr>
          <p:nvPr/>
        </p:nvPicPr>
        <p:blipFill>
          <a:blip r:embed="rId2" cstate="print"/>
          <a:srcRect l="42438" t="32937" r="22982" b="16765"/>
          <a:stretch>
            <a:fillRect/>
          </a:stretch>
        </p:blipFill>
        <p:spPr bwMode="auto">
          <a:xfrm>
            <a:off x="6286512" y="4786322"/>
            <a:ext cx="157163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 descr="C:\Users\Мама\Desktop\опыт\PC245910.JPG"/>
          <p:cNvPicPr>
            <a:picLocks noChangeAspect="1" noChangeArrowheads="1"/>
          </p:cNvPicPr>
          <p:nvPr/>
        </p:nvPicPr>
        <p:blipFill>
          <a:blip r:embed="rId3" cstate="print"/>
          <a:srcRect l="25652" r="28541" b="34202"/>
          <a:stretch>
            <a:fillRect/>
          </a:stretch>
        </p:blipFill>
        <p:spPr bwMode="auto">
          <a:xfrm>
            <a:off x="1071538" y="4714884"/>
            <a:ext cx="1643074" cy="1770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 descr="C:\Users\Мама\Desktop\опыт\PC2659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786322"/>
            <a:ext cx="2167017" cy="1625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213646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мы выяснили, что теплый воздух стремится выйти из квартиры. Поэтому, утепление окон и дверей помогает сохранению тепла в квартире зимой и экономии средств.</a:t>
            </a:r>
          </a:p>
          <a:p>
            <a:endParaRPr lang="ru-RU" dirty="0"/>
          </a:p>
        </p:txBody>
      </p:sp>
      <p:pic>
        <p:nvPicPr>
          <p:cNvPr id="31746" name="Picture 2" descr="http://img3.postila.ru/storage/7328000/7317893/a80b94e3d0ecaeb38a88efa157d466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14620"/>
            <a:ext cx="3686175" cy="2762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http://remsamstroy.ru/wp-content/uploads/2016/02/kak-uteplit-vxodnuyu-dver-metallicheskuyu-i-derevyannuyu-svoimi-rukami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500438"/>
            <a:ext cx="4933443" cy="288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foto-kartinki.com/kartinky/kartinky/3130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AutoShape 6" descr="http://blog.fabrikaokon.ru/wp-content/uploads/2014/09/%D0%B2%D0%B5%D1%82%D0%B5%D1%80-%D0%B2-%D0%BE%D0%BA%D0%BD%D0%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http://img0.liveinternet.ru/images/attach/c/6/92/6/92006978_104135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5" y="119042"/>
            <a:ext cx="4947079" cy="6596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ЦЕЛЬ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4800" dirty="0" smtClean="0"/>
              <a:t>Исследование причин появления ветра в комнате </a:t>
            </a:r>
          </a:p>
          <a:p>
            <a:pPr>
              <a:buFontTx/>
              <a:buChar char="-"/>
            </a:pPr>
            <a:r>
              <a:rPr lang="ru-RU" sz="4800" dirty="0" smtClean="0"/>
              <a:t>Создание презентации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ЗАДАЧИ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38912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4000" dirty="0" smtClean="0"/>
              <a:t>Сбор материала по теме </a:t>
            </a:r>
          </a:p>
          <a:p>
            <a:pPr>
              <a:buFontTx/>
              <a:buChar char="-"/>
            </a:pPr>
            <a:r>
              <a:rPr lang="ru-RU" sz="4000" dirty="0" smtClean="0"/>
              <a:t>Проведение наблюдения тёплого и холодного воздуха в квартире </a:t>
            </a:r>
          </a:p>
          <a:p>
            <a:pPr>
              <a:buFontTx/>
              <a:buChar char="-"/>
            </a:pPr>
            <a:r>
              <a:rPr lang="ru-RU" sz="4000" dirty="0" smtClean="0"/>
              <a:t>Проведение экспериментов по изучению свойств тёплого и холодного воздуха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МЕТОДЫ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4800" dirty="0" smtClean="0"/>
              <a:t>Изучение литературы </a:t>
            </a:r>
          </a:p>
          <a:p>
            <a:pPr>
              <a:buFontTx/>
              <a:buChar char="-"/>
            </a:pPr>
            <a:r>
              <a:rPr lang="ru-RU" sz="4800" dirty="0" smtClean="0"/>
              <a:t>Наблюдение </a:t>
            </a:r>
          </a:p>
          <a:p>
            <a:pPr>
              <a:buFontTx/>
              <a:buChar char="-"/>
            </a:pPr>
            <a:r>
              <a:rPr lang="ru-RU" sz="4800" dirty="0" smtClean="0"/>
              <a:t>Эксперимент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-fotki.yandex.ru/get/4136/19949600.2/0_ccf8f_e66e647a_X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9144000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i="1" dirty="0" smtClean="0"/>
              <a:t>Проведем </a:t>
            </a:r>
            <a:r>
              <a:rPr lang="ru-RU" sz="3200" b="1" i="1" u="sng" dirty="0" smtClean="0"/>
              <a:t>наблюдения</a:t>
            </a:r>
            <a:r>
              <a:rPr lang="ru-RU" b="1" i="1" dirty="0" smtClean="0"/>
              <a:t>:</a:t>
            </a:r>
            <a:endParaRPr lang="ru-RU" i="1" dirty="0" smtClean="0"/>
          </a:p>
          <a:p>
            <a:pPr marL="45720" indent="0">
              <a:buNone/>
            </a:pPr>
            <a:endParaRPr lang="ru-RU" sz="3600" b="1" i="1" u="sng" dirty="0" smtClean="0">
              <a:solidFill>
                <a:schemeClr val="tx2"/>
              </a:solidFill>
            </a:endParaRPr>
          </a:p>
          <a:p>
            <a:pPr marL="45720" indent="0">
              <a:buNone/>
            </a:pPr>
            <a:endParaRPr lang="ru-RU" sz="2800" b="1" i="1" u="sng" dirty="0" smtClean="0">
              <a:solidFill>
                <a:schemeClr val="tx2"/>
              </a:solidFill>
            </a:endParaRPr>
          </a:p>
          <a:p>
            <a:pPr marL="45720" indent="0">
              <a:buNone/>
            </a:pPr>
            <a:endParaRPr lang="ru-RU" sz="2800" b="1" i="1" u="sng" dirty="0" smtClean="0">
              <a:solidFill>
                <a:schemeClr val="tx2"/>
              </a:solidFill>
            </a:endParaRPr>
          </a:p>
          <a:p>
            <a:pPr marL="45720" indent="0">
              <a:buNone/>
            </a:pPr>
            <a:endParaRPr lang="ru-RU" sz="2800" b="1" i="1" u="sng" dirty="0" smtClean="0">
              <a:solidFill>
                <a:schemeClr val="tx2"/>
              </a:solidFill>
            </a:endParaRPr>
          </a:p>
          <a:p>
            <a:pPr marL="45720" indent="0">
              <a:buNone/>
            </a:pPr>
            <a:endParaRPr lang="ru-RU" sz="2800" b="1" i="1" u="sng" dirty="0" smtClean="0">
              <a:solidFill>
                <a:schemeClr val="tx2"/>
              </a:solidFill>
            </a:endParaRPr>
          </a:p>
          <a:p>
            <a:pPr marL="45720" indent="0">
              <a:buNone/>
            </a:pPr>
            <a:endParaRPr lang="ru-RU" sz="2800" b="1" i="1" u="sng" dirty="0" smtClean="0">
              <a:solidFill>
                <a:schemeClr val="tx2"/>
              </a:solidFill>
            </a:endParaRPr>
          </a:p>
          <a:p>
            <a:pPr marL="45720" indent="0">
              <a:buNone/>
            </a:pPr>
            <a:r>
              <a:rPr lang="ru-RU" sz="2800" b="1" i="1" u="sng" dirty="0" smtClean="0">
                <a:solidFill>
                  <a:schemeClr val="tx2"/>
                </a:solidFill>
              </a:rPr>
              <a:t>Вывод</a:t>
            </a:r>
            <a:r>
              <a:rPr lang="ru-RU" sz="2800" b="1" i="1" dirty="0" smtClean="0">
                <a:solidFill>
                  <a:schemeClr val="tx2"/>
                </a:solidFill>
              </a:rPr>
              <a:t>:</a:t>
            </a:r>
            <a:r>
              <a:rPr lang="ru-RU" sz="2800" i="1" dirty="0" smtClean="0">
                <a:solidFill>
                  <a:schemeClr val="tx2"/>
                </a:solidFill>
              </a:rPr>
              <a:t> </a:t>
            </a:r>
          </a:p>
          <a:p>
            <a:pPr marL="45720" indent="0"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теплый воздух вверху</a:t>
            </a:r>
            <a:r>
              <a:rPr lang="ru-RU" sz="2800" i="1" dirty="0" smtClean="0">
                <a:solidFill>
                  <a:schemeClr val="tx2"/>
                </a:solidFill>
              </a:rPr>
              <a:t>, а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холодный внизу</a:t>
            </a:r>
            <a:r>
              <a:rPr lang="ru-RU" sz="2800" i="1" dirty="0" smtClean="0">
                <a:solidFill>
                  <a:schemeClr val="tx2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C:\Users\Мама\Desktop\опыт\PC285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099" y="1785926"/>
            <a:ext cx="295277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857364"/>
            <a:ext cx="3051198" cy="2143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4114800" cy="7755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Эксперимент 1</a:t>
            </a:r>
            <a:endParaRPr lang="ru-RU" b="1" dirty="0"/>
          </a:p>
        </p:txBody>
      </p:sp>
      <p:pic>
        <p:nvPicPr>
          <p:cNvPr id="1027" name="Picture 3" descr="C:\Users\Мама\Desktop\опыт\PC285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714488"/>
            <a:ext cx="447678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1406" y="492919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4786322"/>
            <a:ext cx="7358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800" b="1" i="1" u="sng" dirty="0" smtClean="0">
                <a:solidFill>
                  <a:schemeClr val="tx2"/>
                </a:solidFill>
              </a:rPr>
              <a:t>Вывод</a:t>
            </a:r>
            <a:r>
              <a:rPr lang="ru-RU" sz="2800" i="1" dirty="0" smtClean="0">
                <a:solidFill>
                  <a:schemeClr val="tx2"/>
                </a:solidFill>
              </a:rPr>
              <a:t>:</a:t>
            </a:r>
          </a:p>
          <a:p>
            <a:pPr marL="45720" indent="0">
              <a:buNone/>
            </a:pPr>
            <a:r>
              <a:rPr lang="ru-RU" sz="2800" i="1" dirty="0" smtClean="0">
                <a:solidFill>
                  <a:schemeClr val="tx2"/>
                </a:solidFill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</a:rPr>
              <a:t>теплый воздух поднимается вверх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4114800" cy="7755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Эксперимент 2</a:t>
            </a:r>
            <a:endParaRPr lang="ru-RU" b="1" dirty="0"/>
          </a:p>
        </p:txBody>
      </p:sp>
      <p:pic>
        <p:nvPicPr>
          <p:cNvPr id="28673" name="Picture 1" descr="C:\Users\Мама\Desktop\опыт\нагревали фен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 descr="C:\Users\Мама\Desktop\опыт\PC245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214686"/>
            <a:ext cx="438153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484</TotalTime>
  <Words>248</Words>
  <Application>Microsoft Office PowerPoint</Application>
  <PresentationFormat>Экран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«ОТКУДА ДУЕТ ВЕТЕР В КОМНАТУ»</vt:lpstr>
      <vt:lpstr>Слайд 2</vt:lpstr>
      <vt:lpstr>ЦЕЛЬ</vt:lpstr>
      <vt:lpstr>ЗАДАЧИ</vt:lpstr>
      <vt:lpstr>МЕТОДЫ</vt:lpstr>
      <vt:lpstr>Слайд 6</vt:lpstr>
      <vt:lpstr>Слайд 7</vt:lpstr>
      <vt:lpstr>Эксперимент 1</vt:lpstr>
      <vt:lpstr>Эксперимент 2</vt:lpstr>
      <vt:lpstr>Слайд 10</vt:lpstr>
      <vt:lpstr>Эксперимент 3</vt:lpstr>
      <vt:lpstr>Слайд 12</vt:lpstr>
      <vt:lpstr>Эксперимент 4</vt:lpstr>
      <vt:lpstr>Эксперимент 5</vt:lpstr>
      <vt:lpstr>Слайд 15</vt:lpstr>
      <vt:lpstr>ВЫВОДЫ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«ОТКУДА ДУЕТ ВЕТЕР В КОМНАТУ»</dc:title>
  <dc:creator>Мама</dc:creator>
  <cp:lastModifiedBy>Мама</cp:lastModifiedBy>
  <cp:revision>45</cp:revision>
  <dcterms:created xsi:type="dcterms:W3CDTF">2017-01-25T12:09:10Z</dcterms:created>
  <dcterms:modified xsi:type="dcterms:W3CDTF">2017-01-27T15:33:53Z</dcterms:modified>
</cp:coreProperties>
</file>