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1" r:id="rId4"/>
    <p:sldId id="257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2CE8933-DF84-4F8E-90D0-F2E6ECE39AA1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7553945-C1FC-4EC2-9976-9ACD6497498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2571744"/>
            <a:ext cx="7358114" cy="142876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Природные аллергены 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071678"/>
            <a:ext cx="7498080" cy="114300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Аллергия- повышенная чувствительность организма к воздействию некоторых факторов окружающей среды 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00108"/>
            <a:ext cx="7862150" cy="4800600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Аллергены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6" name="Стрелка влево 5"/>
          <p:cNvSpPr/>
          <p:nvPr/>
        </p:nvSpPr>
        <p:spPr>
          <a:xfrm rot="18569409">
            <a:off x="3237988" y="1993093"/>
            <a:ext cx="1143008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2823727">
            <a:off x="5572132" y="2000240"/>
            <a:ext cx="1143008" cy="107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857356" y="3571876"/>
          <a:ext cx="6096000" cy="1752600"/>
        </p:xfrm>
        <a:graphic>
          <a:graphicData uri="http://schemas.openxmlformats.org/drawingml/2006/table">
            <a:tbl>
              <a:tblPr firstRow="1" bandRow="1"/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Природного </a:t>
                      </a:r>
                    </a:p>
                    <a:p>
                      <a:pPr algn="ctr"/>
                      <a:r>
                        <a:rPr lang="ru-RU" b="1" dirty="0" smtClean="0"/>
                        <a:t>происхождения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Искусственного происхождения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Пыльца растений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Бытовая химия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Пищевые продукты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Лаки, краски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Промышленная пыль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Аллергические реакции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928802"/>
            <a:ext cx="7504960" cy="392909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</a:t>
            </a:r>
            <a:endParaRPr lang="ru-RU" sz="2200" b="1" dirty="0" smtClean="0"/>
          </a:p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Крапивница</a:t>
            </a:r>
          </a:p>
          <a:p>
            <a:pPr>
              <a:buNone/>
            </a:pPr>
            <a:r>
              <a:rPr lang="ru-RU" sz="2400" dirty="0" smtClean="0"/>
              <a:t>Образование на коже волдырей, похожих на ожоги крапивой. </a:t>
            </a:r>
          </a:p>
          <a:p>
            <a:pPr>
              <a:buFontTx/>
              <a:buChar char="-"/>
            </a:pPr>
            <a:r>
              <a:rPr lang="ru-RU" sz="2400" dirty="0" smtClean="0"/>
              <a:t>Реакция на некоторые пищевые продукты (клубника, шоколад, цитрусовые)</a:t>
            </a:r>
          </a:p>
          <a:p>
            <a:pPr>
              <a:buFontTx/>
              <a:buChar char="-"/>
            </a:pPr>
            <a:r>
              <a:rPr lang="ru-RU" sz="2400" dirty="0" smtClean="0"/>
              <a:t>Лекарства </a:t>
            </a:r>
          </a:p>
          <a:p>
            <a:pPr>
              <a:buFontTx/>
              <a:buChar char="-"/>
            </a:pPr>
            <a:r>
              <a:rPr lang="ru-RU" sz="2400" dirty="0" smtClean="0"/>
              <a:t>Укусы насекомых </a:t>
            </a:r>
          </a:p>
          <a:p>
            <a:pPr>
              <a:buNone/>
            </a:pPr>
            <a:r>
              <a:rPr lang="ru-RU" sz="3600" b="1" dirty="0" smtClean="0"/>
              <a:t> </a:t>
            </a:r>
          </a:p>
          <a:p>
            <a:pPr algn="ctr">
              <a:buNone/>
            </a:pPr>
            <a:endParaRPr lang="ru-RU" sz="2000" b="1" dirty="0"/>
          </a:p>
        </p:txBody>
      </p:sp>
      <p:pic>
        <p:nvPicPr>
          <p:cNvPr id="9" name="Picture 2" descr="http://img0.liveinternet.ru/images/attach/c/9/107/772/107772198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00108"/>
            <a:ext cx="1916094" cy="2337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://medikmy.ru/wp-content/uploads/2015/03/kak-vyglyadit-ostraya-krapivni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429132"/>
            <a:ext cx="3429024" cy="202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Аллергические реакции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2000" dirty="0" err="1" smtClean="0"/>
              <a:t>Галлен</a:t>
            </a:r>
            <a:r>
              <a:rPr lang="ru-RU" sz="2000" dirty="0" smtClean="0"/>
              <a:t>                                     </a:t>
            </a:r>
            <a:r>
              <a:rPr lang="ru-RU" sz="2400" b="1" dirty="0" smtClean="0"/>
              <a:t>ПОЛЛИНОЗ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400" b="1" dirty="0" smtClean="0"/>
              <a:t>                                   </a:t>
            </a:r>
            <a:r>
              <a:rPr lang="ru-RU" sz="2400" dirty="0" smtClean="0"/>
              <a:t>(сенная лихорадка)</a:t>
            </a:r>
          </a:p>
          <a:p>
            <a:pPr>
              <a:buFontTx/>
              <a:buChar char="-"/>
            </a:pPr>
            <a:r>
              <a:rPr lang="ru-RU" sz="2400" dirty="0" smtClean="0"/>
              <a:t>Вдыхание пыльцы растений </a:t>
            </a:r>
          </a:p>
          <a:p>
            <a:pPr>
              <a:buFontTx/>
              <a:buChar char="-"/>
            </a:pPr>
            <a:r>
              <a:rPr lang="ru-RU" sz="2400" dirty="0" smtClean="0"/>
              <a:t>Имеет сезонный характер </a:t>
            </a:r>
          </a:p>
          <a:p>
            <a:pPr>
              <a:buFontTx/>
              <a:buChar char="-"/>
            </a:pPr>
            <a:r>
              <a:rPr lang="ru-RU" sz="2400" dirty="0" smtClean="0"/>
              <a:t>Симптомы: насморк, слёзотечение, </a:t>
            </a:r>
            <a:r>
              <a:rPr lang="ru-RU" sz="2400" dirty="0" err="1" smtClean="0"/>
              <a:t>конъюктивит</a:t>
            </a:r>
            <a:endParaRPr lang="ru-RU" sz="2400" dirty="0"/>
          </a:p>
        </p:txBody>
      </p:sp>
      <p:pic>
        <p:nvPicPr>
          <p:cNvPr id="4" name="Picture 2" descr="https://cs7062.vk.me/c540101/v540101875/c8e2/AqIKnjt0ed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28"/>
            <a:ext cx="192405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://diagnoz.net.ua/uploads/posts/2014-09/polnoz-lkuvannya-simptomi-proflaktika-polnozu_11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714884"/>
            <a:ext cx="2571750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mgkl.ru/images/load/slezotecheni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5000636"/>
            <a:ext cx="142875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http://glazkakalmaz.ru/wp-content/uploads/2015/02/Gnoynyy_konyunktivit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786322"/>
            <a:ext cx="3071834" cy="1840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Растения, </a:t>
            </a:r>
            <a:br>
              <a:rPr lang="ru-RU" b="1" dirty="0" smtClean="0"/>
            </a:br>
            <a:r>
              <a:rPr lang="ru-RU" b="1" dirty="0" smtClean="0"/>
              <a:t>вызывающие поллиноз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              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                            </a:t>
            </a:r>
            <a:r>
              <a:rPr lang="ru-RU" sz="2000" b="1" dirty="0" smtClean="0"/>
              <a:t>Ольха</a:t>
            </a:r>
            <a:r>
              <a:rPr lang="ru-RU" sz="2000" dirty="0" smtClean="0"/>
              <a:t> 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                                                                </a:t>
            </a:r>
            <a:r>
              <a:rPr lang="ru-RU" sz="2000" b="1" dirty="0" smtClean="0"/>
              <a:t>Полынь</a:t>
            </a:r>
            <a:r>
              <a:rPr lang="ru-RU" sz="2000" dirty="0" smtClean="0"/>
              <a:t>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                                             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                                                  </a:t>
            </a:r>
            <a:r>
              <a:rPr lang="ru-RU" sz="2000" b="1" dirty="0" smtClean="0"/>
              <a:t>Мятлик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20482" name="Picture 2" descr="http://ecopesticides.ru/assets/images/Alnus%20incan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2714644" cy="2035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http://stihi.ru/pics/2012/04/19/14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214686"/>
            <a:ext cx="2762269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udec.ru/big-images/myatlik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572008"/>
            <a:ext cx="2887706" cy="2173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285992"/>
            <a:ext cx="7290646" cy="108266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Анафилактический шок</a:t>
            </a:r>
            <a:endParaRPr lang="ru-RU" sz="48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</TotalTime>
  <Words>92</Words>
  <Application>Microsoft Office PowerPoint</Application>
  <PresentationFormat>Экран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Природные аллергены </vt:lpstr>
      <vt:lpstr>Аллергия- повышенная чувствительность организма к воздействию некоторых факторов окружающей среды </vt:lpstr>
      <vt:lpstr>Слайд 3</vt:lpstr>
      <vt:lpstr>Аллергические реакции</vt:lpstr>
      <vt:lpstr>Аллергические реакции</vt:lpstr>
      <vt:lpstr>Растения,  вызывающие поллиноз</vt:lpstr>
      <vt:lpstr>Анафилактический шок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аллергены</dc:title>
  <dc:creator>Мама</dc:creator>
  <cp:lastModifiedBy>Мама</cp:lastModifiedBy>
  <cp:revision>6</cp:revision>
  <dcterms:created xsi:type="dcterms:W3CDTF">2017-01-19T15:12:07Z</dcterms:created>
  <dcterms:modified xsi:type="dcterms:W3CDTF">2017-01-19T16:14:51Z</dcterms:modified>
</cp:coreProperties>
</file>